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3BB6A-D5FB-0975-0839-4F97F04B0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4D1922-4FD7-E35F-7620-6A35BC25E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173AC5-A633-A51B-F394-3B8D921CF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9EA6-78C2-44C0-A405-B8FBBDB7C267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8708C5-7DAE-C2C7-F162-C82A50E2A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6B5868-B5C8-28F6-0DBC-762AA3EF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16DF-7E01-4A33-B347-D7069B390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47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168DB-ABA2-7B56-5D2B-E735E394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61E78C-879A-77D9-1BC4-BD01DAB93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0C0DFB-113D-BD35-C494-327E49597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9EA6-78C2-44C0-A405-B8FBBDB7C267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AE6429-3AEB-3E77-8B52-06E087D54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B2DA6C-4C26-86E9-47A8-D904616D4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16DF-7E01-4A33-B347-D7069B390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76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928AE6-F901-B0C0-B9AE-C8892D791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765A98-2E93-9A99-2D00-A365CEA6C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3C8024-C12F-7542-EF11-68CDB0993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9EA6-78C2-44C0-A405-B8FBBDB7C267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053199-FA2C-C994-5AB8-0F4207F4A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49DE1-D530-9E65-1074-E71A86C46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16DF-7E01-4A33-B347-D7069B390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00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EBE5E-F7E8-26B1-4139-33C682FC5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BE1DF9-EAC9-C5B3-4EEF-648FC11D4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755C61-A008-183B-177C-F3710C1CD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9EA6-78C2-44C0-A405-B8FBBDB7C267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70DF2C-1AF1-CBEB-8E1F-AE08DFEAF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766D7C-78C7-311E-251A-71D436B7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16DF-7E01-4A33-B347-D7069B390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663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477DC-0241-A85C-E317-2E380BCAA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6291F8-F97F-D9F6-0328-85B806A33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278FA6-DB6F-433A-D1B8-6E0BEAEB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9EA6-78C2-44C0-A405-B8FBBDB7C267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0C9EB2-ECA4-EEBE-AB6D-344DAFFA9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47967C-2978-63CD-17D1-DF6F65823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16DF-7E01-4A33-B347-D7069B390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79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B1182-EC30-4794-AE30-6B11C0CA6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A05EF0-F10B-DC3A-13DE-96A462CF0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00143D-742E-E584-DE77-96C94D846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77FB15-95C4-994B-5719-F21F161C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9EA6-78C2-44C0-A405-B8FBBDB7C267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F9F49F-B149-43BC-C4C9-A7CD05C2B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D105A1-E457-B74E-FA69-9DD872E7A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16DF-7E01-4A33-B347-D7069B390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16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EC5E4-6CB7-5BC2-36D2-93BFD693C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452E7A-B38A-2E1B-F9C4-E12AF1530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8CCF11-6D33-DBE4-17CE-9361F0BA6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8FF103-566E-CE30-D25A-C24CB0F418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0BFBF55-6C30-F40A-901A-529F79D59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F5FE3F-70FD-7BE7-EA60-19D76C552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9EA6-78C2-44C0-A405-B8FBBDB7C267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2A0C25-4C0F-7B08-DFEB-85A63443F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41BE2A-7C12-897D-7FBF-2269E16F6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16DF-7E01-4A33-B347-D7069B390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77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51383-DC26-9B06-3777-C25BBEC76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8D3AB7-9041-53C6-8B89-E3A32E4E7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9EA6-78C2-44C0-A405-B8FBBDB7C267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93230C-3D46-2B76-56D8-7D32D8682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8483B6-B226-69CE-6714-1AC8633D1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16DF-7E01-4A33-B347-D7069B390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04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DC9CE6-09E6-BA9C-3F02-A06E32C1E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9EA6-78C2-44C0-A405-B8FBBDB7C267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981437-458D-9633-5DB0-A95491F8D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FA90CD-E2E1-A7E8-0577-89EA2864C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16DF-7E01-4A33-B347-D7069B390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97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CE2A5-9D65-AA99-05BA-0E8F895EB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E08267-91F1-CE45-4F73-0713AB8F9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3080E3-AAA8-D995-19CD-3EC0F1218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657F87-B113-4FD8-10D6-1C2C2D6B8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9EA6-78C2-44C0-A405-B8FBBDB7C267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1BEB4A-C477-BBEB-1B7B-24795B7A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966D48-9274-6C0E-32C4-D5D251D8A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16DF-7E01-4A33-B347-D7069B390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8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C068E-A064-1481-FD91-8A049EEC3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6D46D9-F52D-A6F1-26B4-9441F10A95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E4C3F9-2B81-7128-4275-2DE3481C3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EC6EB6-2EFA-7DFE-9B23-71A36A6F3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9EA6-78C2-44C0-A405-B8FBBDB7C267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0636CF-A48F-F9D5-CD6A-4359CE96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5467B0-96F5-6F36-5FA5-2E5FA3FF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16DF-7E01-4A33-B347-D7069B390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70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23ED3B-949B-5377-BBA0-C1E95CED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4D97F6-D0E2-6E58-5A62-5409BFE24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3282B1-9C1F-26D3-560A-B01B139407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E9EA6-78C2-44C0-A405-B8FBBDB7C267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423594-3911-E44C-8BBE-5E46ED4204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6BF4A0-C962-C999-D09F-9C8C0A76B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716DF-7E01-4A33-B347-D7069B390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40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5E3BC9-90ED-96A9-046F-74BFFDFA3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B18DC1-A58D-7CDE-B288-EE73E0B734C0}"/>
              </a:ext>
            </a:extLst>
          </p:cNvPr>
          <p:cNvSpPr txBox="1"/>
          <p:nvPr/>
        </p:nvSpPr>
        <p:spPr>
          <a:xfrm>
            <a:off x="3195470" y="916242"/>
            <a:ext cx="6285285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участие в несанкционированных акциях несовершеннолетних несут ответственность их родители ст. 5.35 КоАП РФ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051391-6CB3-6B27-ACF2-F2BCBFCAE43C}"/>
              </a:ext>
            </a:extLst>
          </p:cNvPr>
          <p:cNvSpPr txBox="1"/>
          <p:nvPr/>
        </p:nvSpPr>
        <p:spPr>
          <a:xfrm>
            <a:off x="4595862" y="273455"/>
            <a:ext cx="3360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МИТИНГИ НЕ ДЛЯ ДЕТЕЙ! </a:t>
            </a:r>
          </a:p>
        </p:txBody>
      </p:sp>
      <p:pic>
        <p:nvPicPr>
          <p:cNvPr id="8" name="Рисунок 7" descr="emblema_generalnoy_prokuratury_kraska_b.jpg">
            <a:extLst>
              <a:ext uri="{FF2B5EF4-FFF2-40B4-BE49-F238E27FC236}">
                <a16:creationId xmlns:a16="http://schemas.microsoft.com/office/drawing/2014/main" id="{4B261B11-FF12-4D35-8197-6668897905D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648324"/>
            <a:ext cx="1256030" cy="12096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44162C-7ED4-49AF-B791-FE8BEC232809}"/>
              </a:ext>
            </a:extLst>
          </p:cNvPr>
          <p:cNvSpPr txBox="1"/>
          <p:nvPr/>
        </p:nvSpPr>
        <p:spPr>
          <a:xfrm>
            <a:off x="1256030" y="6025230"/>
            <a:ext cx="350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</a:rPr>
              <a:t>Усть-Джегутинская </a:t>
            </a:r>
          </a:p>
          <a:p>
            <a:r>
              <a:rPr lang="ru-RU" b="1" u="sng" dirty="0">
                <a:solidFill>
                  <a:srgbClr val="FF0000"/>
                </a:solidFill>
              </a:rPr>
              <a:t>межрайонная прокуратура КЧР </a:t>
            </a:r>
          </a:p>
        </p:txBody>
      </p:sp>
    </p:spTree>
    <p:extLst>
      <p:ext uri="{BB962C8B-B14F-4D97-AF65-F5344CB8AC3E}">
        <p14:creationId xmlns:p14="http://schemas.microsoft.com/office/powerpoint/2010/main" val="5012040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Милана Жигунова</dc:creator>
  <cp:lastModifiedBy>Мадина</cp:lastModifiedBy>
  <cp:revision>3</cp:revision>
  <dcterms:created xsi:type="dcterms:W3CDTF">2022-12-25T11:31:08Z</dcterms:created>
  <dcterms:modified xsi:type="dcterms:W3CDTF">2022-12-27T16:48:51Z</dcterms:modified>
</cp:coreProperties>
</file>